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Abel" userId="a5335cb9-3e6b-41d6-b50d-c6a932a4b8fd" providerId="ADAL" clId="{7D688B47-01A8-4828-9EE1-6C5066CBF6B0}"/>
    <pc:docChg chg="modSld">
      <pc:chgData name="Diane Abel" userId="a5335cb9-3e6b-41d6-b50d-c6a932a4b8fd" providerId="ADAL" clId="{7D688B47-01A8-4828-9EE1-6C5066CBF6B0}" dt="2023-01-16T23:09:20.150" v="0" actId="20577"/>
      <pc:docMkLst>
        <pc:docMk/>
      </pc:docMkLst>
      <pc:sldChg chg="modSp mod">
        <pc:chgData name="Diane Abel" userId="a5335cb9-3e6b-41d6-b50d-c6a932a4b8fd" providerId="ADAL" clId="{7D688B47-01A8-4828-9EE1-6C5066CBF6B0}" dt="2023-01-16T23:09:20.150" v="0" actId="20577"/>
        <pc:sldMkLst>
          <pc:docMk/>
          <pc:sldMk cId="3478674156" sldId="256"/>
        </pc:sldMkLst>
        <pc:spChg chg="mod">
          <ac:chgData name="Diane Abel" userId="a5335cb9-3e6b-41d6-b50d-c6a932a4b8fd" providerId="ADAL" clId="{7D688B47-01A8-4828-9EE1-6C5066CBF6B0}" dt="2023-01-16T23:09:20.150" v="0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D09-0B71-4F5F-8B0C-7F0AACDAD83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13662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</a:rPr>
              <a:t>Type Student’s Name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1" y="6679093"/>
            <a:ext cx="1862018" cy="403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773" y="228600"/>
            <a:ext cx="9507682" cy="7294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509" y="301336"/>
            <a:ext cx="9362210" cy="7148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459031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Lucida Calligraphy" panose="03010101010101010101" pitchFamily="66" charset="0"/>
              </a:rPr>
              <a:t>2023 </a:t>
            </a:r>
            <a:r>
              <a:rPr lang="en-US" sz="2800" dirty="0">
                <a:latin typeface="Lucida Calligraphy" panose="03010101010101010101" pitchFamily="66" charset="0"/>
              </a:rPr>
              <a:t>Indiana Academic Quiz 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16716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This is to Certify That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094656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Has Earned Special Recognition and is Hereby Granted</a:t>
            </a:r>
            <a:br>
              <a:rPr lang="en-US" dirty="0">
                <a:latin typeface="Old English Text MT" panose="03040902040508030806" pitchFamily="66" charset="0"/>
              </a:rPr>
            </a:br>
            <a:r>
              <a:rPr lang="en-US" dirty="0">
                <a:latin typeface="Old English Text MT" panose="03040902040508030806" pitchFamily="66" charset="0"/>
              </a:rPr>
              <a:t>This Certificate of Award for Participation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59690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Presented this  ________ day of 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2672" y="7082857"/>
            <a:ext cx="209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Director of Student Programs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43213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8709" y="59690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87736" y="597170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1161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Principal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031161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249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Coach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5249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2022022"/>
            <a:ext cx="2057400" cy="2044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36" y="508691"/>
            <a:ext cx="4426393" cy="7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7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474f08-d99e-413d-98bc-80949a4b4263" xsi:nil="true"/>
    <lcf76f155ced4ddcb4097134ff3c332f xmlns="1cc8000c-35a6-4557-b72c-6ea9f804ee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FDB052C5D6447BA6D0C1F15BA0D45" ma:contentTypeVersion="11" ma:contentTypeDescription="Create a new document." ma:contentTypeScope="" ma:versionID="ea43b1ee6fe3ecd1b1ead86893a7eedb">
  <xsd:schema xmlns:xsd="http://www.w3.org/2001/XMLSchema" xmlns:xs="http://www.w3.org/2001/XMLSchema" xmlns:p="http://schemas.microsoft.com/office/2006/metadata/properties" xmlns:ns2="1cc8000c-35a6-4557-b72c-6ea9f804eeb8" xmlns:ns3="fa474f08-d99e-413d-98bc-80949a4b4263" targetNamespace="http://schemas.microsoft.com/office/2006/metadata/properties" ma:root="true" ma:fieldsID="339e63cfb1b37212ee48caa929198d1a" ns2:_="" ns3:_="">
    <xsd:import namespace="1cc8000c-35a6-4557-b72c-6ea9f804eeb8"/>
    <xsd:import namespace="fa474f08-d99e-413d-98bc-80949a4b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000c-35a6-4557-b72c-6ea9f804e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e0bac8-9736-40ac-a215-14fc94862c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4f08-d99e-413d-98bc-80949a4b42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e9be8e2-2c54-41d7-9e44-ac725fc26d98}" ma:internalName="TaxCatchAll" ma:showField="CatchAllData" ma:web="fa474f08-d99e-413d-98bc-80949a4b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7D6849-9870-4D84-B63F-CD8D85459016}">
  <ds:schemaRefs>
    <ds:schemaRef ds:uri="http://schemas.microsoft.com/office/2006/metadata/properties"/>
    <ds:schemaRef ds:uri="http://schemas.microsoft.com/office/infopath/2007/PartnerControls"/>
    <ds:schemaRef ds:uri="fa474f08-d99e-413d-98bc-80949a4b4263"/>
    <ds:schemaRef ds:uri="1cc8000c-35a6-4557-b72c-6ea9f804eeb8"/>
  </ds:schemaRefs>
</ds:datastoreItem>
</file>

<file path=customXml/itemProps2.xml><?xml version="1.0" encoding="utf-8"?>
<ds:datastoreItem xmlns:ds="http://schemas.openxmlformats.org/officeDocument/2006/customXml" ds:itemID="{120EDEFC-32E3-45A7-896C-6664AC948B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D2BD9C-FF17-4323-8CDF-55275833795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Old English Text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Hammer</dc:creator>
  <cp:lastModifiedBy>Diane Abel</cp:lastModifiedBy>
  <cp:revision>12</cp:revision>
  <dcterms:created xsi:type="dcterms:W3CDTF">2020-08-04T16:00:10Z</dcterms:created>
  <dcterms:modified xsi:type="dcterms:W3CDTF">2023-01-16T23:09:22Z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761000</vt:r8>
  </property>
  <property fmtid="{D5CDD505-2E9C-101B-9397-08002B2CF9AE}" pid="3" name="ContentTypeId">
    <vt:lpwstr>0x010100535FDB052C5D6447BA6D0C1F15BA0D45</vt:lpwstr>
  </property>
  <property fmtid="{D5CDD505-2E9C-101B-9397-08002B2CF9AE}" pid="4" name="MediaServiceImageTags">
    <vt:lpwstr/>
  </property>
</Properties>
</file>