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2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6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6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2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9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0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8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6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0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8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FD09-0B71-4F5F-8B0C-7F0AACDAD83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1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613662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Lucida Calligraphy" panose="03010101010101010101" pitchFamily="66" charset="0"/>
              </a:rPr>
              <a:t>Type Student’s Name Here</a:t>
            </a:r>
            <a:endParaRPr lang="en-US" sz="2800" b="1" dirty="0">
              <a:latin typeface="Lucida Calligraphy" panose="03010101010101010101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13" y="6679093"/>
            <a:ext cx="1862018" cy="4037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9773" y="228600"/>
            <a:ext cx="9507682" cy="729441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2509" y="301336"/>
            <a:ext cx="9362210" cy="71489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231" y="563638"/>
            <a:ext cx="3454766" cy="6183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459031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Lucida Calligraphy" panose="03010101010101010101" pitchFamily="66" charset="0"/>
              </a:rPr>
              <a:t>2022 </a:t>
            </a:r>
            <a:r>
              <a:rPr lang="en-US" sz="2800" dirty="0">
                <a:latin typeface="Lucida Calligraphy" panose="03010101010101010101" pitchFamily="66" charset="0"/>
              </a:rPr>
              <a:t>Indiana Academic M.A.T.H. Bowl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4167163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Old English Text MT" panose="03040902040508030806" pitchFamily="66" charset="0"/>
              </a:rPr>
              <a:t>This is to Certify That</a:t>
            </a:r>
            <a:endParaRPr lang="en-US" dirty="0">
              <a:latin typeface="Old English Text MT" panose="03040902040508030806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094656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Old English Text MT" panose="03040902040508030806" pitchFamily="66" charset="0"/>
              </a:rPr>
              <a:t>Has Earned Special Recognition and is Hereby Granted</a:t>
            </a:r>
            <a:br>
              <a:rPr lang="en-US" dirty="0" smtClean="0">
                <a:latin typeface="Old English Text MT" panose="03040902040508030806" pitchFamily="66" charset="0"/>
              </a:rPr>
            </a:br>
            <a:r>
              <a:rPr lang="en-US" dirty="0" smtClean="0">
                <a:latin typeface="Old English Text MT" panose="03040902040508030806" pitchFamily="66" charset="0"/>
              </a:rPr>
              <a:t>This Certificate of Award for Participation</a:t>
            </a:r>
            <a:endParaRPr lang="en-US" dirty="0">
              <a:latin typeface="Old English Text MT" panose="03040902040508030806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395" y="2023092"/>
            <a:ext cx="1908048" cy="1905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0" y="5969012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Old English Text MT" panose="03040902040508030806" pitchFamily="66" charset="0"/>
              </a:rPr>
              <a:t>Presented this  ________ day of _____________</a:t>
            </a:r>
            <a:endParaRPr lang="en-US" dirty="0">
              <a:latin typeface="Old English Text MT" panose="03040902040508030806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3454" y="7082857"/>
            <a:ext cx="2098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Director of Student Programs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663995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18709" y="596901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Lucida Calligraphy" panose="03010101010101010101" pitchFamily="66" charset="0"/>
              </a:rPr>
              <a:t>Date</a:t>
            </a:r>
            <a:endParaRPr lang="en-US" b="1" dirty="0">
              <a:latin typeface="Lucida Calligraphy" panose="03010101010101010101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87736" y="5971703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Lucida Calligraphy" panose="03010101010101010101" pitchFamily="66" charset="0"/>
              </a:rPr>
              <a:t>Month</a:t>
            </a:r>
            <a:endParaRPr lang="en-US" b="1" dirty="0">
              <a:latin typeface="Lucida Calligraphy" panose="03010101010101010101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50505" y="7082857"/>
            <a:ext cx="188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Principal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950505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524905" y="7082857"/>
            <a:ext cx="188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Coach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7524905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45831" y="7079392"/>
            <a:ext cx="188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Coach</a:t>
            </a:r>
            <a:endParaRPr lang="en-US" sz="1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245831" y="7089783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67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45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Calligraphy</vt:lpstr>
      <vt:lpstr>Old English Text MT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Hammer</dc:creator>
  <cp:lastModifiedBy>Chris Hammer</cp:lastModifiedBy>
  <cp:revision>8</cp:revision>
  <dcterms:created xsi:type="dcterms:W3CDTF">2020-08-04T16:00:10Z</dcterms:created>
  <dcterms:modified xsi:type="dcterms:W3CDTF">2022-04-12T18:58:34Z</dcterms:modified>
</cp:coreProperties>
</file>